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295" r:id="rId21"/>
    <p:sldId id="290" r:id="rId22"/>
    <p:sldId id="304" r:id="rId23"/>
    <p:sldId id="272" r:id="rId24"/>
    <p:sldId id="273" r:id="rId25"/>
    <p:sldId id="297" r:id="rId26"/>
    <p:sldId id="274" r:id="rId27"/>
    <p:sldId id="298" r:id="rId28"/>
    <p:sldId id="299" r:id="rId29"/>
    <p:sldId id="300" r:id="rId30"/>
    <p:sldId id="301" r:id="rId31"/>
    <p:sldId id="302" r:id="rId32"/>
    <p:sldId id="303" r:id="rId33"/>
    <p:sldId id="305" r:id="rId34"/>
    <p:sldId id="275" r:id="rId35"/>
    <p:sldId id="306" r:id="rId36"/>
    <p:sldId id="307" r:id="rId37"/>
    <p:sldId id="308" r:id="rId38"/>
    <p:sldId id="309" r:id="rId39"/>
    <p:sldId id="310" r:id="rId40"/>
    <p:sldId id="311" r:id="rId41"/>
    <p:sldId id="312" r:id="rId42"/>
    <p:sldId id="313" r:id="rId43"/>
    <p:sldId id="315" r:id="rId44"/>
    <p:sldId id="278" r:id="rId45"/>
    <p:sldId id="316" r:id="rId46"/>
    <p:sldId id="317" r:id="rId47"/>
    <p:sldId id="318" r:id="rId48"/>
    <p:sldId id="319" r:id="rId49"/>
    <p:sldId id="320" r:id="rId50"/>
    <p:sldId id="321" r:id="rId51"/>
    <p:sldId id="322" r:id="rId52"/>
    <p:sldId id="323" r:id="rId53"/>
    <p:sldId id="324" r:id="rId54"/>
    <p:sldId id="281" r:id="rId55"/>
    <p:sldId id="286" r:id="rId56"/>
    <p:sldId id="287" r:id="rId57"/>
    <p:sldId id="325" r:id="rId58"/>
    <p:sldId id="326" r:id="rId59"/>
    <p:sldId id="327" r:id="rId60"/>
    <p:sldId id="328" r:id="rId61"/>
    <p:sldId id="329" r:id="rId62"/>
    <p:sldId id="330" r:id="rId63"/>
    <p:sldId id="331" r:id="rId64"/>
    <p:sldId id="332" r:id="rId65"/>
    <p:sldId id="283" r:id="rId66"/>
    <p:sldId id="284" r:id="rId67"/>
    <p:sldId id="285" r:id="rId68"/>
    <p:sldId id="291" r:id="rId69"/>
    <p:sldId id="292"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varScale="1">
        <p:scale>
          <a:sx n="88" d="100"/>
          <a:sy n="88" d="100"/>
        </p:scale>
        <p:origin x="184"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Gender/Race/Age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8C102D00-3587-1B49-8669-96F80556A6BA}" type="presOf" srcId="{CC183370-8A5E-514E-A52A-058AA2F4A3BD}" destId="{42CDF00C-A922-DA48-BA1C-06A36BAF9DEB}" srcOrd="0" destOrd="0" presId="urn:microsoft.com/office/officeart/2005/8/layout/hierarchy5"/>
    <dgm:cxn modelId="{B95A4203-9583-234C-B319-9C1E22E812C9}" srcId="{4CEF4274-CB3A-FD40-BF80-2A1C51CAC042}" destId="{B215FC95-259F-E949-95D5-7A95910CA8F5}" srcOrd="1" destOrd="0" parTransId="{47635A03-C96A-AA46-AE4D-81917B8E58C1}" sibTransId="{3A4C1E5B-7189-D047-AFC8-5D8D041B6486}"/>
    <dgm:cxn modelId="{49B3D603-07CE-AC41-A420-E1B63748BCF8}" type="presOf" srcId="{3AA0A1A0-98DB-ED4C-99EB-42A72162628E}" destId="{2D2B4CD3-C983-BE45-8D1B-3AD599B6E3CC}" srcOrd="1" destOrd="0" presId="urn:microsoft.com/office/officeart/2005/8/layout/hierarchy5"/>
    <dgm:cxn modelId="{8800E80E-B04D-724E-A749-D6220CDDFF82}" type="presOf" srcId="{0E62703B-25AF-8944-9F8D-E92967AB8788}" destId="{3D00CD69-F277-EA4D-8B2F-807023728E77}" srcOrd="0" destOrd="0" presId="urn:microsoft.com/office/officeart/2005/8/layout/hierarchy5"/>
    <dgm:cxn modelId="{FCFD7510-3916-C64D-AC3B-D9EB83F0D8F5}" type="presOf" srcId="{B215FC95-259F-E949-95D5-7A95910CA8F5}" destId="{B6F62C0C-DEAD-EB48-98BB-2782A64BD108}" srcOrd="0" destOrd="0" presId="urn:microsoft.com/office/officeart/2005/8/layout/hierarchy5"/>
    <dgm:cxn modelId="{B7DC3711-7811-B348-84F2-61BD934B6B2B}" type="presOf" srcId="{4CEF4274-CB3A-FD40-BF80-2A1C51CAC042}" destId="{E2B18DE9-0A95-2D49-AB0A-C351CA9518F4}" srcOrd="0" destOrd="0" presId="urn:microsoft.com/office/officeart/2005/8/layout/hierarchy5"/>
    <dgm:cxn modelId="{F6548311-F657-9249-9663-9203EEB0D93A}" type="presOf" srcId="{604BAC2A-07C3-2646-9CC8-79AE5DA68839}" destId="{C5F29213-141A-D845-B427-205EA24DC154}" srcOrd="1" destOrd="0" presId="urn:microsoft.com/office/officeart/2005/8/layout/hierarchy5"/>
    <dgm:cxn modelId="{134C3412-DD34-3B44-8894-3D434BB5711E}"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CA596738-BC3E-D443-B9F6-1CCE3566AF14}" type="presOf" srcId="{456533BF-F42B-B047-8B9B-66E3FFCC53EF}" destId="{F8DC667C-31EE-4A44-871B-FB377972720A}" srcOrd="0" destOrd="0" presId="urn:microsoft.com/office/officeart/2005/8/layout/hierarchy5"/>
    <dgm:cxn modelId="{73728540-3AEB-7842-A537-73ACBBA74C2B}" type="presOf" srcId="{1B143995-9DA6-ED4E-9FF1-07C9149CF5B1}" destId="{9547455A-75A6-294B-ADC2-E2E0E4FF72CC}" srcOrd="0" destOrd="0" presId="urn:microsoft.com/office/officeart/2005/8/layout/hierarchy5"/>
    <dgm:cxn modelId="{531C4C46-B707-7C47-989D-A9F6D8E5471B}" type="presOf" srcId="{FDA065B4-6C16-9346-96F0-504511EDA7B4}" destId="{329A83E0-7535-164B-80E2-E660BB810B11}" srcOrd="0" destOrd="0" presId="urn:microsoft.com/office/officeart/2005/8/layout/hierarchy5"/>
    <dgm:cxn modelId="{8008EF4B-71FE-A347-8CD5-E47BADA88518}" type="presOf" srcId="{3AA0A1A0-98DB-ED4C-99EB-42A72162628E}" destId="{96F7CCAD-4978-044F-B948-87E108392AC2}" srcOrd="0" destOrd="0" presId="urn:microsoft.com/office/officeart/2005/8/layout/hierarchy5"/>
    <dgm:cxn modelId="{1FECFE4B-1568-AA45-9504-E846F0FC5B4B}" type="presOf" srcId="{ABF23742-6349-AF4A-A0C9-16B5633F5284}" destId="{D8281008-C447-B042-8A7E-9C1B35D87BB2}" srcOrd="0" destOrd="0" presId="urn:microsoft.com/office/officeart/2005/8/layout/hierarchy5"/>
    <dgm:cxn modelId="{03BFC754-D370-114B-8212-97D502DCDCA5}" type="presOf" srcId="{FDA065B4-6C16-9346-96F0-504511EDA7B4}" destId="{EC9EECFD-1C99-0846-9891-DC1E54921CBD}" srcOrd="1" destOrd="0" presId="urn:microsoft.com/office/officeart/2005/8/layout/hierarchy5"/>
    <dgm:cxn modelId="{5957BE67-ED9C-0843-B089-9C72998E98B4}" type="presOf" srcId="{456533BF-F42B-B047-8B9B-66E3FFCC53EF}" destId="{2034CC51-C6E2-6340-9004-2CC0581CDBA5}" srcOrd="1" destOrd="0" presId="urn:microsoft.com/office/officeart/2005/8/layout/hierarchy5"/>
    <dgm:cxn modelId="{37964469-79DF-6A49-A1E5-F84A4D37CC3D}" type="presOf" srcId="{604BAC2A-07C3-2646-9CC8-79AE5DA68839}" destId="{BE81EB25-C2AB-7F48-8C92-5E69CC01D56F}" srcOrd="0" destOrd="0" presId="urn:microsoft.com/office/officeart/2005/8/layout/hierarchy5"/>
    <dgm:cxn modelId="{11979C6F-5969-AD4B-A93F-C85735C4DD4D}" type="presOf" srcId="{47635A03-C96A-AA46-AE4D-81917B8E58C1}" destId="{C26BCEF2-8B7E-474F-8178-C4410549B708}" srcOrd="0" destOrd="0" presId="urn:microsoft.com/office/officeart/2005/8/layout/hierarchy5"/>
    <dgm:cxn modelId="{85DD0B7D-E698-404F-820C-BAD0BFAAE91A}" type="presOf" srcId="{C4933CE7-F640-1D41-B4E7-4C98DF4FC36D}" destId="{A19B81A9-F56A-FA47-B56F-B2AE21EBEFF9}"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9F32A9BF-9A33-784A-ABA3-1D9D930F66AF}" type="presOf" srcId="{47635A03-C96A-AA46-AE4D-81917B8E58C1}" destId="{86E31B50-7408-9F41-896B-4EF107D01240}" srcOrd="1" destOrd="0" presId="urn:microsoft.com/office/officeart/2005/8/layout/hierarchy5"/>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771A2FFF-C385-4D4B-B55F-BCB0283581D8}" type="presOf" srcId="{C4933CE7-F640-1D41-B4E7-4C98DF4FC36D}" destId="{D120D70A-55B1-5F44-857D-1A76E73B9FFD}" srcOrd="1" destOrd="0" presId="urn:microsoft.com/office/officeart/2005/8/layout/hierarchy5"/>
    <dgm:cxn modelId="{2904C06F-8DFD-D14C-82AF-05CC09BECFAE}" type="presParOf" srcId="{C3550A1D-93BF-0B41-8346-B0FECB2E53E3}" destId="{3A6D7737-C82C-3B47-942D-E81EDABDDE15}" srcOrd="0" destOrd="0" presId="urn:microsoft.com/office/officeart/2005/8/layout/hierarchy5"/>
    <dgm:cxn modelId="{C1113D18-D8AF-6440-951C-E69EC3335948}" type="presParOf" srcId="{3A6D7737-C82C-3B47-942D-E81EDABDDE15}" destId="{47A315B3-5856-E848-8631-70860095CB80}" srcOrd="0" destOrd="0" presId="urn:microsoft.com/office/officeart/2005/8/layout/hierarchy5"/>
    <dgm:cxn modelId="{A7814E0D-73DB-CC43-9C5B-123685FD31DB}" type="presParOf" srcId="{3A6D7737-C82C-3B47-942D-E81EDABDDE15}" destId="{6B69A548-B6C0-2949-8377-7AB5D1CC6494}" srcOrd="1" destOrd="0" presId="urn:microsoft.com/office/officeart/2005/8/layout/hierarchy5"/>
    <dgm:cxn modelId="{860C3A57-566B-0E4C-828B-F6EAD7C65E37}" type="presParOf" srcId="{6B69A548-B6C0-2949-8377-7AB5D1CC6494}" destId="{C9074030-A9BC-7E43-A1D0-119B3F51A4EC}" srcOrd="0" destOrd="0" presId="urn:microsoft.com/office/officeart/2005/8/layout/hierarchy5"/>
    <dgm:cxn modelId="{52F617FE-4DFD-C245-B160-289BD004CB4F}" type="presParOf" srcId="{C9074030-A9BC-7E43-A1D0-119B3F51A4EC}" destId="{D8281008-C447-B042-8A7E-9C1B35D87BB2}" srcOrd="0" destOrd="0" presId="urn:microsoft.com/office/officeart/2005/8/layout/hierarchy5"/>
    <dgm:cxn modelId="{0A5BD9AC-B415-8541-AA6F-24A8D65111AB}" type="presParOf" srcId="{C9074030-A9BC-7E43-A1D0-119B3F51A4EC}" destId="{8C4CA4C2-819A-1F41-A300-4809E71AC4F7}" srcOrd="1" destOrd="0" presId="urn:microsoft.com/office/officeart/2005/8/layout/hierarchy5"/>
    <dgm:cxn modelId="{59DF4CF5-64B1-634A-A67D-894F6998779A}" type="presParOf" srcId="{8C4CA4C2-819A-1F41-A300-4809E71AC4F7}" destId="{329A83E0-7535-164B-80E2-E660BB810B11}" srcOrd="0" destOrd="0" presId="urn:microsoft.com/office/officeart/2005/8/layout/hierarchy5"/>
    <dgm:cxn modelId="{34AB82DF-C2E0-2D49-B5BB-6C2ACA59B7D8}" type="presParOf" srcId="{329A83E0-7535-164B-80E2-E660BB810B11}" destId="{EC9EECFD-1C99-0846-9891-DC1E54921CBD}" srcOrd="0" destOrd="0" presId="urn:microsoft.com/office/officeart/2005/8/layout/hierarchy5"/>
    <dgm:cxn modelId="{6EEF7430-07A1-8C4C-B4AB-21359C57D943}" type="presParOf" srcId="{8C4CA4C2-819A-1F41-A300-4809E71AC4F7}" destId="{53C2183C-A536-D044-A0B8-96A033F51D16}" srcOrd="1" destOrd="0" presId="urn:microsoft.com/office/officeart/2005/8/layout/hierarchy5"/>
    <dgm:cxn modelId="{9B2F0F57-2B85-2349-8204-C35F6CBB7545}" type="presParOf" srcId="{53C2183C-A536-D044-A0B8-96A033F51D16}" destId="{E2B18DE9-0A95-2D49-AB0A-C351CA9518F4}" srcOrd="0" destOrd="0" presId="urn:microsoft.com/office/officeart/2005/8/layout/hierarchy5"/>
    <dgm:cxn modelId="{DDF27FD7-66F6-1B45-AE8F-825F5B56CDA9}" type="presParOf" srcId="{53C2183C-A536-D044-A0B8-96A033F51D16}" destId="{2774A1D7-D89A-8C4C-A9C1-471FF23DA141}" srcOrd="1" destOrd="0" presId="urn:microsoft.com/office/officeart/2005/8/layout/hierarchy5"/>
    <dgm:cxn modelId="{35BC75C5-68F1-0A4A-AA4C-E3D67718C1FD}" type="presParOf" srcId="{2774A1D7-D89A-8C4C-A9C1-471FF23DA141}" destId="{42CDF00C-A922-DA48-BA1C-06A36BAF9DEB}" srcOrd="0" destOrd="0" presId="urn:microsoft.com/office/officeart/2005/8/layout/hierarchy5"/>
    <dgm:cxn modelId="{7817BBA6-B044-EB4A-8AB3-E9B92E448A95}" type="presParOf" srcId="{42CDF00C-A922-DA48-BA1C-06A36BAF9DEB}" destId="{3A69B8A8-A26F-8247-AAB7-A87DC0DE0CF6}" srcOrd="0" destOrd="0" presId="urn:microsoft.com/office/officeart/2005/8/layout/hierarchy5"/>
    <dgm:cxn modelId="{71A3B136-1C78-0945-A91A-18ACD890EC82}" type="presParOf" srcId="{2774A1D7-D89A-8C4C-A9C1-471FF23DA141}" destId="{557E77B9-82CF-1541-97C6-02506C2A7A69}" srcOrd="1" destOrd="0" presId="urn:microsoft.com/office/officeart/2005/8/layout/hierarchy5"/>
    <dgm:cxn modelId="{26DB9925-0731-6E45-9028-24F4E6F4A701}" type="presParOf" srcId="{557E77B9-82CF-1541-97C6-02506C2A7A69}" destId="{9547455A-75A6-294B-ADC2-E2E0E4FF72CC}" srcOrd="0" destOrd="0" presId="urn:microsoft.com/office/officeart/2005/8/layout/hierarchy5"/>
    <dgm:cxn modelId="{57E63BBE-EC4B-D34C-BA3C-FD9072AAF828}" type="presParOf" srcId="{557E77B9-82CF-1541-97C6-02506C2A7A69}" destId="{F9734C32-5E8B-D843-BEB8-DEBB4709F7CA}" srcOrd="1" destOrd="0" presId="urn:microsoft.com/office/officeart/2005/8/layout/hierarchy5"/>
    <dgm:cxn modelId="{302FEAF4-E209-4F48-BCAB-F9B25121D59C}" type="presParOf" srcId="{2774A1D7-D89A-8C4C-A9C1-471FF23DA141}" destId="{C26BCEF2-8B7E-474F-8178-C4410549B708}" srcOrd="2" destOrd="0" presId="urn:microsoft.com/office/officeart/2005/8/layout/hierarchy5"/>
    <dgm:cxn modelId="{110ED471-364D-4B42-97D6-1F1F0E57A7C9}" type="presParOf" srcId="{C26BCEF2-8B7E-474F-8178-C4410549B708}" destId="{86E31B50-7408-9F41-896B-4EF107D01240}" srcOrd="0" destOrd="0" presId="urn:microsoft.com/office/officeart/2005/8/layout/hierarchy5"/>
    <dgm:cxn modelId="{FDA367C0-8FB5-5947-BBF5-3BAF7C6B08A3}" type="presParOf" srcId="{2774A1D7-D89A-8C4C-A9C1-471FF23DA141}" destId="{12A98F8D-9146-5644-92E5-B79DD8B86AE3}" srcOrd="3" destOrd="0" presId="urn:microsoft.com/office/officeart/2005/8/layout/hierarchy5"/>
    <dgm:cxn modelId="{4A34172A-EE75-0940-AE21-BCB52C4FEF48}" type="presParOf" srcId="{12A98F8D-9146-5644-92E5-B79DD8B86AE3}" destId="{B6F62C0C-DEAD-EB48-98BB-2782A64BD108}" srcOrd="0" destOrd="0" presId="urn:microsoft.com/office/officeart/2005/8/layout/hierarchy5"/>
    <dgm:cxn modelId="{4E448347-8176-F24D-916D-0AFB2250BEBF}" type="presParOf" srcId="{12A98F8D-9146-5644-92E5-B79DD8B86AE3}" destId="{CC979063-BE04-E447-91A7-53EDD1D2DA61}" srcOrd="1" destOrd="0" presId="urn:microsoft.com/office/officeart/2005/8/layout/hierarchy5"/>
    <dgm:cxn modelId="{5D938558-E5EB-7F43-B736-4CBF583272B7}" type="presParOf" srcId="{2774A1D7-D89A-8C4C-A9C1-471FF23DA141}" destId="{F8DC667C-31EE-4A44-871B-FB377972720A}" srcOrd="4" destOrd="0" presId="urn:microsoft.com/office/officeart/2005/8/layout/hierarchy5"/>
    <dgm:cxn modelId="{86CDD919-5A0F-8D46-8E91-53D246562F8C}" type="presParOf" srcId="{F8DC667C-31EE-4A44-871B-FB377972720A}" destId="{2034CC51-C6E2-6340-9004-2CC0581CDBA5}" srcOrd="0" destOrd="0" presId="urn:microsoft.com/office/officeart/2005/8/layout/hierarchy5"/>
    <dgm:cxn modelId="{0308836C-753B-0E4B-BE2B-D6844E263145}" type="presParOf" srcId="{2774A1D7-D89A-8C4C-A9C1-471FF23DA141}" destId="{39CA9E59-9602-1942-B0B0-E710E48E06DA}" srcOrd="5" destOrd="0" presId="urn:microsoft.com/office/officeart/2005/8/layout/hierarchy5"/>
    <dgm:cxn modelId="{CA746A8C-36A5-4F41-A680-ABFDAE37806F}" type="presParOf" srcId="{39CA9E59-9602-1942-B0B0-E710E48E06DA}" destId="{3D00CD69-F277-EA4D-8B2F-807023728E77}" srcOrd="0" destOrd="0" presId="urn:microsoft.com/office/officeart/2005/8/layout/hierarchy5"/>
    <dgm:cxn modelId="{EDE0B501-6261-AF45-9B72-499A459C6378}" type="presParOf" srcId="{39CA9E59-9602-1942-B0B0-E710E48E06DA}" destId="{6BCDCE1C-BFD0-794F-92BA-64CEFBF47DFD}" srcOrd="1" destOrd="0" presId="urn:microsoft.com/office/officeart/2005/8/layout/hierarchy5"/>
    <dgm:cxn modelId="{C256D020-4BFF-9E4E-80EA-3FA1A0F813CC}" type="presParOf" srcId="{C3550A1D-93BF-0B41-8346-B0FECB2E53E3}" destId="{F5271E44-98BE-C74B-A624-DDC46415ADD3}" srcOrd="1" destOrd="0" presId="urn:microsoft.com/office/officeart/2005/8/layout/hierarchy5"/>
    <dgm:cxn modelId="{13B6D552-80E7-8548-8E3A-2CC17C9CF2B1}" type="presParOf" srcId="{F5271E44-98BE-C74B-A624-DDC46415ADD3}" destId="{2B8C29C5-66F6-CE4D-8594-910663BC957B}" srcOrd="0" destOrd="0" presId="urn:microsoft.com/office/officeart/2005/8/layout/hierarchy5"/>
    <dgm:cxn modelId="{2B9B1E23-75A5-044D-8F63-A3D9815685D3}" type="presParOf" srcId="{2B8C29C5-66F6-CE4D-8594-910663BC957B}" destId="{BE81EB25-C2AB-7F48-8C92-5E69CC01D56F}" srcOrd="0" destOrd="0" presId="urn:microsoft.com/office/officeart/2005/8/layout/hierarchy5"/>
    <dgm:cxn modelId="{12D7BF1A-A317-F843-A982-3838956508DD}" type="presParOf" srcId="{2B8C29C5-66F6-CE4D-8594-910663BC957B}" destId="{C5F29213-141A-D845-B427-205EA24DC154}" srcOrd="1" destOrd="0" presId="urn:microsoft.com/office/officeart/2005/8/layout/hierarchy5"/>
    <dgm:cxn modelId="{AFB4C84A-AE70-F14E-8284-C6782E71E3BE}" type="presParOf" srcId="{F5271E44-98BE-C74B-A624-DDC46415ADD3}" destId="{2346F370-EE29-AD42-AAA1-A006493CB6D3}" srcOrd="1" destOrd="0" presId="urn:microsoft.com/office/officeart/2005/8/layout/hierarchy5"/>
    <dgm:cxn modelId="{039CE0F4-ADF6-574D-A7D7-E1C2C7FEC5AC}" type="presParOf" srcId="{2346F370-EE29-AD42-AAA1-A006493CB6D3}" destId="{B14B79E7-6698-D042-9718-A91197EE28C9}" srcOrd="0" destOrd="0" presId="urn:microsoft.com/office/officeart/2005/8/layout/hierarchy5"/>
    <dgm:cxn modelId="{D1450FE0-020E-2345-8A0C-3F75C1396772}" type="presParOf" srcId="{F5271E44-98BE-C74B-A624-DDC46415ADD3}" destId="{A119B768-9FD7-BD4B-AF74-5C0B6A314999}" srcOrd="2" destOrd="0" presId="urn:microsoft.com/office/officeart/2005/8/layout/hierarchy5"/>
    <dgm:cxn modelId="{5795BB14-69F0-3247-A6A7-C0FEF9FDE1D6}" type="presParOf" srcId="{A119B768-9FD7-BD4B-AF74-5C0B6A314999}" destId="{96F7CCAD-4978-044F-B948-87E108392AC2}" srcOrd="0" destOrd="0" presId="urn:microsoft.com/office/officeart/2005/8/layout/hierarchy5"/>
    <dgm:cxn modelId="{27D806FE-54A1-864A-A332-A6FE7472A1C2}" type="presParOf" srcId="{A119B768-9FD7-BD4B-AF74-5C0B6A314999}" destId="{2D2B4CD3-C983-BE45-8D1B-3AD599B6E3CC}" srcOrd="1" destOrd="0" presId="urn:microsoft.com/office/officeart/2005/8/layout/hierarchy5"/>
    <dgm:cxn modelId="{E5BA0480-6293-9F4D-9414-457FA1645388}" type="presParOf" srcId="{F5271E44-98BE-C74B-A624-DDC46415ADD3}" destId="{E66A2E62-E0DC-FA4E-8117-801AF2733D03}" srcOrd="3" destOrd="0" presId="urn:microsoft.com/office/officeart/2005/8/layout/hierarchy5"/>
    <dgm:cxn modelId="{FF04BC0F-A643-704F-9FA8-7E681EF868CA}" type="presParOf" srcId="{E66A2E62-E0DC-FA4E-8117-801AF2733D03}" destId="{5A4FB498-76A2-A740-8BF5-6394EBE0B46E}" srcOrd="0" destOrd="0" presId="urn:microsoft.com/office/officeart/2005/8/layout/hierarchy5"/>
    <dgm:cxn modelId="{62D74761-35E6-E94E-BE24-11E05DCD122F}" type="presParOf" srcId="{F5271E44-98BE-C74B-A624-DDC46415ADD3}" destId="{B19F244A-3D75-A748-A316-25368E19AF7D}" srcOrd="4" destOrd="0" presId="urn:microsoft.com/office/officeart/2005/8/layout/hierarchy5"/>
    <dgm:cxn modelId="{A9CF7499-BD11-7B4F-802E-1F5AE9419A0A}" type="presParOf" srcId="{B19F244A-3D75-A748-A316-25368E19AF7D}" destId="{A19B81A9-F56A-FA47-B56F-B2AE21EBEFF9}" srcOrd="0" destOrd="0" presId="urn:microsoft.com/office/officeart/2005/8/layout/hierarchy5"/>
    <dgm:cxn modelId="{25D57E37-457D-D24D-B281-AA88D16DD79E}"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Gender/Race/Age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VGGFace</a:t>
          </a:r>
          <a:r>
            <a:rPr lang="en-GB" sz="1400" kern="1200" dirty="0"/>
            <a:t> </a:t>
          </a:r>
        </a:p>
        <a:p>
          <a:pPr marL="0" lvl="0" indent="0" algn="ctr" defTabSz="622300">
            <a:lnSpc>
              <a:spcPct val="90000"/>
            </a:lnSpc>
            <a:spcBef>
              <a:spcPct val="0"/>
            </a:spcBef>
            <a:spcAft>
              <a:spcPct val="35000"/>
            </a:spcAft>
            <a:buNone/>
          </a:pPr>
          <a:r>
            <a:rPr lang="en-GB" sz="14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ResNet</a:t>
          </a:r>
          <a:r>
            <a:rPr lang="en-GB" sz="1400" kern="1200" dirty="0"/>
            <a:t> </a:t>
          </a:r>
        </a:p>
        <a:p>
          <a:pPr marL="0" lvl="0" indent="0" algn="ctr" defTabSz="622300">
            <a:lnSpc>
              <a:spcPct val="90000"/>
            </a:lnSpc>
            <a:spcBef>
              <a:spcPct val="0"/>
            </a:spcBef>
            <a:spcAft>
              <a:spcPct val="35000"/>
            </a:spcAft>
            <a:buNone/>
          </a:pPr>
          <a:r>
            <a:rPr lang="en-GB" sz="1400" kern="1200" dirty="0"/>
            <a:t>(Pre-trained)</a:t>
          </a:r>
        </a:p>
      </dsp:txBody>
      <dsp:txXfrm>
        <a:off x="2559114" y="2718455"/>
        <a:ext cx="1377961" cy="66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21</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22</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33</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43</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53</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64</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4/5/24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4/5/24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4/5/24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4/5/24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4/5/24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4/5/24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4/5/24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4/5/24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4/5/24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4/5/24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4/5/24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4/5/24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diagramLayout" Target="../diagrams/layout12.xml"/><Relationship Id="rId7" Type="http://schemas.openxmlformats.org/officeDocument/2006/relationships/image" Target="../media/image4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45.svg"/><Relationship Id="rId4" Type="http://schemas.openxmlformats.org/officeDocument/2006/relationships/diagramQuickStyle" Target="../diagrams/quickStyle12.xml"/><Relationship Id="rId9"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dirty="0">
                <a:solidFill>
                  <a:srgbClr val="FFFFFF"/>
                </a:solidFill>
                <a:effectLst/>
                <a:latin typeface="Söhne"/>
              </a:rPr>
              <a:t>Enhanced ATM Security: </a:t>
            </a:r>
            <a:br>
              <a:rPr lang="en-SG" sz="4800" b="0" i="0" dirty="0">
                <a:solidFill>
                  <a:srgbClr val="FFFFFF"/>
                </a:solidFill>
                <a:effectLst/>
                <a:latin typeface="Söhne"/>
              </a:rPr>
            </a:br>
            <a:r>
              <a:rPr lang="en-SG" sz="4800" b="0" i="0" dirty="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457201"/>
            <a:ext cx="2844800" cy="3588870"/>
          </a:xfrm>
        </p:spPr>
        <p:txBody>
          <a:bodyPr anchor="b">
            <a:normAutofit/>
          </a:bodyPr>
          <a:lstStyle/>
          <a:p>
            <a:pPr algn="r"/>
            <a:r>
              <a:rPr lang="en-US" sz="400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973504926"/>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20</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21</a:t>
            </a:fld>
            <a:endParaRPr lang="en-US"/>
          </a:p>
        </p:txBody>
      </p:sp>
    </p:spTree>
    <p:extLst>
      <p:ext uri="{BB962C8B-B14F-4D97-AF65-F5344CB8AC3E}">
        <p14:creationId xmlns:p14="http://schemas.microsoft.com/office/powerpoint/2010/main" val="358159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22</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23</a:t>
            </a:fld>
            <a:endParaRPr lang="en-US"/>
          </a:p>
        </p:txBody>
      </p:sp>
    </p:spTree>
    <p:extLst>
      <p:ext uri="{BB962C8B-B14F-4D97-AF65-F5344CB8AC3E}">
        <p14:creationId xmlns:p14="http://schemas.microsoft.com/office/powerpoint/2010/main" val="109568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24</a:t>
            </a:fld>
            <a:endParaRPr lang="en-US"/>
          </a:p>
        </p:txBody>
      </p:sp>
      <p:pic>
        <p:nvPicPr>
          <p:cNvPr id="3" name="Picture 2">
            <a:extLst>
              <a:ext uri="{FF2B5EF4-FFF2-40B4-BE49-F238E27FC236}">
                <a16:creationId xmlns:a16="http://schemas.microsoft.com/office/drawing/2014/main" id="{52489BF9-0F34-1609-B516-13774CD5440C}"/>
              </a:ext>
            </a:extLst>
          </p:cNvPr>
          <p:cNvPicPr>
            <a:picLocks noChangeAspect="1"/>
          </p:cNvPicPr>
          <p:nvPr/>
        </p:nvPicPr>
        <p:blipFill>
          <a:blip r:embed="rId2"/>
          <a:stretch>
            <a:fillRect/>
          </a:stretch>
        </p:blipFill>
        <p:spPr>
          <a:xfrm>
            <a:off x="3924635" y="428463"/>
            <a:ext cx="7413611" cy="5927887"/>
          </a:xfrm>
          <a:prstGeom prst="rect">
            <a:avLst/>
          </a:prstGeom>
        </p:spPr>
      </p:pic>
    </p:spTree>
    <p:extLst>
      <p:ext uri="{BB962C8B-B14F-4D97-AF65-F5344CB8AC3E}">
        <p14:creationId xmlns:p14="http://schemas.microsoft.com/office/powerpoint/2010/main" val="4061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44CBFF-D1A6-2F2C-516B-28D10E054FC1}"/>
              </a:ext>
            </a:extLst>
          </p:cNvPr>
          <p:cNvPicPr>
            <a:picLocks noChangeAspect="1"/>
          </p:cNvPicPr>
          <p:nvPr/>
        </p:nvPicPr>
        <p:blipFill>
          <a:blip r:embed="rId2"/>
          <a:stretch>
            <a:fillRect/>
          </a:stretch>
        </p:blipFill>
        <p:spPr>
          <a:xfrm>
            <a:off x="3773714" y="13455"/>
            <a:ext cx="7580086" cy="6061000"/>
          </a:xfrm>
          <a:prstGeom prst="rect">
            <a:avLst/>
          </a:prstGeom>
        </p:spPr>
      </p:pic>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25</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219703"/>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804846" y="326887"/>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75455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26</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BAACF426-96A1-4169-ED40-C9C524A38B01}"/>
              </a:ext>
            </a:extLst>
          </p:cNvPr>
          <p:cNvPicPr>
            <a:picLocks noChangeAspect="1"/>
          </p:cNvPicPr>
          <p:nvPr/>
        </p:nvPicPr>
        <p:blipFill>
          <a:blip r:embed="rId2"/>
          <a:stretch>
            <a:fillRect/>
          </a:stretch>
        </p:blipFill>
        <p:spPr>
          <a:xfrm>
            <a:off x="4398657" y="639193"/>
            <a:ext cx="7150065" cy="5717157"/>
          </a:xfrm>
          <a:prstGeom prst="rect">
            <a:avLst/>
          </a:prstGeom>
        </p:spPr>
      </p:pic>
    </p:spTree>
    <p:extLst>
      <p:ext uri="{BB962C8B-B14F-4D97-AF65-F5344CB8AC3E}">
        <p14:creationId xmlns:p14="http://schemas.microsoft.com/office/powerpoint/2010/main" val="192102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Both accuracy and loss improved </a:t>
            </a:r>
          </a:p>
          <a:p>
            <a:pPr marL="285750" indent="-228600">
              <a:lnSpc>
                <a:spcPct val="90000"/>
              </a:lnSpc>
              <a:spcAft>
                <a:spcPts val="600"/>
              </a:spcAft>
              <a:buFont typeface="Arial" panose="020B0604020202020204" pitchFamily="34" charset="0"/>
              <a:buChar char="•"/>
            </a:pPr>
            <a:r>
              <a:rPr lang="en-US" sz="2200"/>
              <a:t>Increased training epochs to 20 from 5</a:t>
            </a:r>
          </a:p>
          <a:p>
            <a:pPr marL="285750" indent="-228600">
              <a:lnSpc>
                <a:spcPct val="90000"/>
              </a:lnSpc>
              <a:spcAft>
                <a:spcPts val="600"/>
              </a:spcAft>
              <a:buFont typeface="Arial" panose="020B0604020202020204" pitchFamily="34" charset="0"/>
              <a:buChar char="•"/>
            </a:pPr>
            <a:r>
              <a:rPr lang="en-US" sz="2200"/>
              <a:t>Early stopping kicked in at 19</a:t>
            </a:r>
            <a:r>
              <a:rPr lang="en-US" sz="2200" baseline="30000"/>
              <a:t>th</a:t>
            </a:r>
            <a:r>
              <a:rPr lang="en-US" sz="2200"/>
              <a:t> epoch</a:t>
            </a:r>
          </a:p>
          <a:p>
            <a:pPr marL="285750" indent="-228600">
              <a:lnSpc>
                <a:spcPct val="90000"/>
              </a:lnSpc>
              <a:spcAft>
                <a:spcPts val="600"/>
              </a:spcAft>
              <a:buFont typeface="Arial" panose="020B0604020202020204" pitchFamily="34" charset="0"/>
              <a:buChar char="•"/>
            </a:pPr>
            <a:endParaRPr lang="en-US" sz="220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27</a:t>
            </a:fld>
            <a:endParaRPr lang="en-US">
              <a:solidFill>
                <a:schemeClr val="tx1">
                  <a:tint val="75000"/>
                </a:schemeClr>
              </a:solidFill>
            </a:endParaRPr>
          </a:p>
        </p:txBody>
      </p:sp>
      <p:pic>
        <p:nvPicPr>
          <p:cNvPr id="9" name="Picture 8">
            <a:extLst>
              <a:ext uri="{FF2B5EF4-FFF2-40B4-BE49-F238E27FC236}">
                <a16:creationId xmlns:a16="http://schemas.microsoft.com/office/drawing/2014/main" id="{98B69448-D117-FEFC-A281-976F7842564B}"/>
              </a:ext>
            </a:extLst>
          </p:cNvPr>
          <p:cNvPicPr>
            <a:picLocks noChangeAspect="1"/>
          </p:cNvPicPr>
          <p:nvPr/>
        </p:nvPicPr>
        <p:blipFill>
          <a:blip r:embed="rId2"/>
          <a:stretch>
            <a:fillRect/>
          </a:stretch>
        </p:blipFill>
        <p:spPr>
          <a:xfrm>
            <a:off x="4227016" y="657808"/>
            <a:ext cx="7126784" cy="5698542"/>
          </a:xfrm>
          <a:prstGeom prst="rect">
            <a:avLst/>
          </a:prstGeom>
        </p:spPr>
      </p:pic>
    </p:spTree>
    <p:extLst>
      <p:ext uri="{BB962C8B-B14F-4D97-AF65-F5344CB8AC3E}">
        <p14:creationId xmlns:p14="http://schemas.microsoft.com/office/powerpoint/2010/main" val="1991938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28</a:t>
            </a:fld>
            <a:endParaRPr lang="en-US"/>
          </a:p>
        </p:txBody>
      </p:sp>
    </p:spTree>
    <p:extLst>
      <p:ext uri="{BB962C8B-B14F-4D97-AF65-F5344CB8AC3E}">
        <p14:creationId xmlns:p14="http://schemas.microsoft.com/office/powerpoint/2010/main" val="74885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29</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30</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31</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32</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34</a:t>
            </a:fld>
            <a:endParaRPr lang="en-US"/>
          </a:p>
        </p:txBody>
      </p:sp>
    </p:spTree>
    <p:extLst>
      <p:ext uri="{BB962C8B-B14F-4D97-AF65-F5344CB8AC3E}">
        <p14:creationId xmlns:p14="http://schemas.microsoft.com/office/powerpoint/2010/main" val="309393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35</a:t>
            </a:fld>
            <a:endParaRPr lang="en-US"/>
          </a:p>
        </p:txBody>
      </p:sp>
      <p:pic>
        <p:nvPicPr>
          <p:cNvPr id="3" name="Picture 2">
            <a:extLst>
              <a:ext uri="{FF2B5EF4-FFF2-40B4-BE49-F238E27FC236}">
                <a16:creationId xmlns:a16="http://schemas.microsoft.com/office/drawing/2014/main" id="{2FCE43F4-FDCD-64F5-234C-8C3CA78958DA}"/>
              </a:ext>
            </a:extLst>
          </p:cNvPr>
          <p:cNvPicPr>
            <a:picLocks noChangeAspect="1"/>
          </p:cNvPicPr>
          <p:nvPr/>
        </p:nvPicPr>
        <p:blipFill>
          <a:blip r:embed="rId2"/>
          <a:stretch>
            <a:fillRect/>
          </a:stretch>
        </p:blipFill>
        <p:spPr>
          <a:xfrm>
            <a:off x="3749228" y="275771"/>
            <a:ext cx="7604572" cy="6080579"/>
          </a:xfrm>
          <a:prstGeom prst="rect">
            <a:avLst/>
          </a:prstGeom>
        </p:spPr>
      </p:pic>
    </p:spTree>
    <p:extLst>
      <p:ext uri="{BB962C8B-B14F-4D97-AF65-F5344CB8AC3E}">
        <p14:creationId xmlns:p14="http://schemas.microsoft.com/office/powerpoint/2010/main" val="2834034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5EAB92-90DF-A470-3977-B673C8FCF472}"/>
              </a:ext>
            </a:extLst>
          </p:cNvPr>
          <p:cNvPicPr>
            <a:picLocks noChangeAspect="1"/>
          </p:cNvPicPr>
          <p:nvPr/>
        </p:nvPicPr>
        <p:blipFill>
          <a:blip r:embed="rId2"/>
          <a:stretch>
            <a:fillRect/>
          </a:stretch>
        </p:blipFill>
        <p:spPr>
          <a:xfrm>
            <a:off x="3918857" y="113772"/>
            <a:ext cx="7449557" cy="5956630"/>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36</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393872"/>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163001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37</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4" name="Picture 3">
            <a:extLst>
              <a:ext uri="{FF2B5EF4-FFF2-40B4-BE49-F238E27FC236}">
                <a16:creationId xmlns:a16="http://schemas.microsoft.com/office/drawing/2014/main" id="{BA5B0254-C95F-F428-5771-C88952CDAD36}"/>
              </a:ext>
            </a:extLst>
          </p:cNvPr>
          <p:cNvPicPr>
            <a:picLocks noChangeAspect="1"/>
          </p:cNvPicPr>
          <p:nvPr/>
        </p:nvPicPr>
        <p:blipFill>
          <a:blip r:embed="rId2"/>
          <a:stretch>
            <a:fillRect/>
          </a:stretch>
        </p:blipFill>
        <p:spPr>
          <a:xfrm>
            <a:off x="4243649" y="639193"/>
            <a:ext cx="7150065" cy="5717157"/>
          </a:xfrm>
          <a:prstGeom prst="rect">
            <a:avLst/>
          </a:prstGeom>
        </p:spPr>
      </p:pic>
    </p:spTree>
    <p:extLst>
      <p:ext uri="{BB962C8B-B14F-4D97-AF65-F5344CB8AC3E}">
        <p14:creationId xmlns:p14="http://schemas.microsoft.com/office/powerpoint/2010/main" val="165315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28</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38</a:t>
            </a:fld>
            <a:endParaRPr lang="en-US">
              <a:solidFill>
                <a:schemeClr val="tx1">
                  <a:tint val="75000"/>
                </a:schemeClr>
              </a:solidFill>
            </a:endParaRPr>
          </a:p>
        </p:txBody>
      </p:sp>
      <p:pic>
        <p:nvPicPr>
          <p:cNvPr id="8" name="Picture 7">
            <a:extLst>
              <a:ext uri="{FF2B5EF4-FFF2-40B4-BE49-F238E27FC236}">
                <a16:creationId xmlns:a16="http://schemas.microsoft.com/office/drawing/2014/main" id="{E9187E6C-654C-52D6-3EDD-D99E849336A8}"/>
              </a:ext>
            </a:extLst>
          </p:cNvPr>
          <p:cNvPicPr>
            <a:picLocks noChangeAspect="1"/>
          </p:cNvPicPr>
          <p:nvPr/>
        </p:nvPicPr>
        <p:blipFill>
          <a:blip r:embed="rId2"/>
          <a:stretch>
            <a:fillRect/>
          </a:stretch>
        </p:blipFill>
        <p:spPr>
          <a:xfrm>
            <a:off x="3938340" y="261257"/>
            <a:ext cx="7622724" cy="6095093"/>
          </a:xfrm>
          <a:prstGeom prst="rect">
            <a:avLst/>
          </a:prstGeom>
        </p:spPr>
      </p:pic>
    </p:spTree>
    <p:extLst>
      <p:ext uri="{BB962C8B-B14F-4D97-AF65-F5344CB8AC3E}">
        <p14:creationId xmlns:p14="http://schemas.microsoft.com/office/powerpoint/2010/main" val="274051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39</a:t>
            </a:fld>
            <a:endParaRPr lang="en-US"/>
          </a:p>
        </p:txBody>
      </p:sp>
    </p:spTree>
    <p:extLst>
      <p:ext uri="{BB962C8B-B14F-4D97-AF65-F5344CB8AC3E}">
        <p14:creationId xmlns:p14="http://schemas.microsoft.com/office/powerpoint/2010/main" val="38632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40</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41</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42</a:t>
            </a:fld>
            <a:endParaRPr lang="en-US">
              <a:solidFill>
                <a:schemeClr val="tx1">
                  <a:tint val="75000"/>
                </a:schemeClr>
              </a:solidFill>
            </a:endParaRPr>
          </a:p>
        </p:txBody>
      </p:sp>
      <p:pic>
        <p:nvPicPr>
          <p:cNvPr id="3" name="Picture 2">
            <a:extLst>
              <a:ext uri="{FF2B5EF4-FFF2-40B4-BE49-F238E27FC236}">
                <a16:creationId xmlns:a16="http://schemas.microsoft.com/office/drawing/2014/main" id="{73CC4244-0D0F-0CF7-839A-0D26EB708F15}"/>
              </a:ext>
            </a:extLst>
          </p:cNvPr>
          <p:cNvPicPr>
            <a:picLocks noChangeAspect="1"/>
          </p:cNvPicPr>
          <p:nvPr/>
        </p:nvPicPr>
        <p:blipFill>
          <a:blip r:embed="rId2"/>
          <a:stretch>
            <a:fillRect/>
          </a:stretch>
        </p:blipFill>
        <p:spPr>
          <a:xfrm>
            <a:off x="1451760" y="1467397"/>
            <a:ext cx="9288480" cy="4628603"/>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43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44</a:t>
            </a:fld>
            <a:endParaRPr lang="en-US"/>
          </a:p>
        </p:txBody>
      </p:sp>
    </p:spTree>
    <p:extLst>
      <p:ext uri="{BB962C8B-B14F-4D97-AF65-F5344CB8AC3E}">
        <p14:creationId xmlns:p14="http://schemas.microsoft.com/office/powerpoint/2010/main" val="2032612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45</a:t>
            </a:fld>
            <a:endParaRPr lang="en-US"/>
          </a:p>
        </p:txBody>
      </p:sp>
      <p:pic>
        <p:nvPicPr>
          <p:cNvPr id="4" name="Picture 3">
            <a:extLst>
              <a:ext uri="{FF2B5EF4-FFF2-40B4-BE49-F238E27FC236}">
                <a16:creationId xmlns:a16="http://schemas.microsoft.com/office/drawing/2014/main" id="{5DAAC79B-07F7-77CF-59FD-A47C0E35181F}"/>
              </a:ext>
            </a:extLst>
          </p:cNvPr>
          <p:cNvPicPr>
            <a:picLocks noChangeAspect="1"/>
          </p:cNvPicPr>
          <p:nvPr/>
        </p:nvPicPr>
        <p:blipFill>
          <a:blip r:embed="rId2"/>
          <a:stretch>
            <a:fillRect/>
          </a:stretch>
        </p:blipFill>
        <p:spPr>
          <a:xfrm>
            <a:off x="3575082" y="136525"/>
            <a:ext cx="7778718" cy="6219825"/>
          </a:xfrm>
          <a:prstGeom prst="rect">
            <a:avLst/>
          </a:prstGeom>
        </p:spPr>
      </p:pic>
    </p:spTree>
    <p:extLst>
      <p:ext uri="{BB962C8B-B14F-4D97-AF65-F5344CB8AC3E}">
        <p14:creationId xmlns:p14="http://schemas.microsoft.com/office/powerpoint/2010/main" val="1594250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8D3C2-E1EE-35E3-0BFD-159758355054}"/>
              </a:ext>
            </a:extLst>
          </p:cNvPr>
          <p:cNvPicPr>
            <a:picLocks noChangeAspect="1"/>
          </p:cNvPicPr>
          <p:nvPr/>
        </p:nvPicPr>
        <p:blipFill>
          <a:blip r:embed="rId2"/>
          <a:stretch>
            <a:fillRect/>
          </a:stretch>
        </p:blipFill>
        <p:spPr>
          <a:xfrm>
            <a:off x="3575082" y="136525"/>
            <a:ext cx="7778718" cy="6219825"/>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46</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267203" y="393872"/>
            <a:ext cx="6985000" cy="57934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25359" y="5486293"/>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a:cxnSpLocks/>
          </p:cNvCxnSpPr>
          <p:nvPr/>
        </p:nvCxnSpPr>
        <p:spPr>
          <a:xfrm flipH="1">
            <a:off x="3173193" y="696912"/>
            <a:ext cx="10374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2637529" y="1030937"/>
            <a:ext cx="1573163" cy="4498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038778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47</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63FC5E90-A8F7-B2F6-ACB5-DB07AAEADD13}"/>
              </a:ext>
            </a:extLst>
          </p:cNvPr>
          <p:cNvPicPr>
            <a:picLocks noChangeAspect="1"/>
          </p:cNvPicPr>
          <p:nvPr/>
        </p:nvPicPr>
        <p:blipFill>
          <a:blip r:embed="rId2"/>
          <a:stretch>
            <a:fillRect/>
          </a:stretch>
        </p:blipFill>
        <p:spPr>
          <a:xfrm>
            <a:off x="4057813" y="522514"/>
            <a:ext cx="7295987" cy="5833836"/>
          </a:xfrm>
          <a:prstGeom prst="rect">
            <a:avLst/>
          </a:prstGeom>
        </p:spPr>
      </p:pic>
    </p:spTree>
    <p:extLst>
      <p:ext uri="{BB962C8B-B14F-4D97-AF65-F5344CB8AC3E}">
        <p14:creationId xmlns:p14="http://schemas.microsoft.com/office/powerpoint/2010/main" val="2063932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26</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48</a:t>
            </a:fld>
            <a:endParaRPr lang="en-US">
              <a:solidFill>
                <a:schemeClr val="tx1">
                  <a:tint val="75000"/>
                </a:schemeClr>
              </a:solidFill>
            </a:endParaRPr>
          </a:p>
        </p:txBody>
      </p:sp>
      <p:pic>
        <p:nvPicPr>
          <p:cNvPr id="3" name="Picture 2">
            <a:extLst>
              <a:ext uri="{FF2B5EF4-FFF2-40B4-BE49-F238E27FC236}">
                <a16:creationId xmlns:a16="http://schemas.microsoft.com/office/drawing/2014/main" id="{3DED3338-8248-07A1-F091-6726465DE807}"/>
              </a:ext>
            </a:extLst>
          </p:cNvPr>
          <p:cNvPicPr>
            <a:picLocks noChangeAspect="1"/>
          </p:cNvPicPr>
          <p:nvPr/>
        </p:nvPicPr>
        <p:blipFill>
          <a:blip r:embed="rId2"/>
          <a:stretch>
            <a:fillRect/>
          </a:stretch>
        </p:blipFill>
        <p:spPr>
          <a:xfrm>
            <a:off x="4204144" y="639520"/>
            <a:ext cx="7149656" cy="5716830"/>
          </a:xfrm>
          <a:prstGeom prst="rect">
            <a:avLst/>
          </a:prstGeom>
        </p:spPr>
      </p:pic>
    </p:spTree>
    <p:extLst>
      <p:ext uri="{BB962C8B-B14F-4D97-AF65-F5344CB8AC3E}">
        <p14:creationId xmlns:p14="http://schemas.microsoft.com/office/powerpoint/2010/main" val="3847618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49</a:t>
            </a:fld>
            <a:endParaRPr lang="en-US"/>
          </a:p>
        </p:txBody>
      </p:sp>
    </p:spTree>
    <p:extLst>
      <p:ext uri="{BB962C8B-B14F-4D97-AF65-F5344CB8AC3E}">
        <p14:creationId xmlns:p14="http://schemas.microsoft.com/office/powerpoint/2010/main" val="3903600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fontScale="92500"/>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r>
              <a:rPr lang="en-SG" sz="2400" b="0" dirty="0">
                <a:effectLst/>
                <a:latin typeface="Arial" panose="020B0604020202020204" pitchFamily="34" charset="0"/>
                <a:cs typeface="Arial" panose="020B0604020202020204" pitchFamily="34" charset="0"/>
              </a:rPr>
              <a:t>How can we utilize facial recognition technology to provide additional security for bank customers?</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50</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51</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52</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54</a:t>
            </a:fld>
            <a:endParaRPr lang="en-US"/>
          </a:p>
        </p:txBody>
      </p:sp>
    </p:spTree>
    <p:extLst>
      <p:ext uri="{BB962C8B-B14F-4D97-AF65-F5344CB8AC3E}">
        <p14:creationId xmlns:p14="http://schemas.microsoft.com/office/powerpoint/2010/main" val="3005642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55</a:t>
            </a:fld>
            <a:endParaRPr lang="en-US"/>
          </a:p>
        </p:txBody>
      </p:sp>
    </p:spTree>
    <p:extLst>
      <p:ext uri="{BB962C8B-B14F-4D97-AF65-F5344CB8AC3E}">
        <p14:creationId xmlns:p14="http://schemas.microsoft.com/office/powerpoint/2010/main" val="2060267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56</a:t>
            </a:fld>
            <a:endParaRPr lang="en-US"/>
          </a:p>
        </p:txBody>
      </p:sp>
    </p:spTree>
    <p:extLst>
      <p:ext uri="{BB962C8B-B14F-4D97-AF65-F5344CB8AC3E}">
        <p14:creationId xmlns:p14="http://schemas.microsoft.com/office/powerpoint/2010/main" val="3880915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pic>
        <p:nvPicPr>
          <p:cNvPr id="5" name="Content Placeholder 4">
            <a:extLst>
              <a:ext uri="{FF2B5EF4-FFF2-40B4-BE49-F238E27FC236}">
                <a16:creationId xmlns:a16="http://schemas.microsoft.com/office/drawing/2014/main" id="{6AF77812-8338-B121-5389-30363CEF91B1}"/>
              </a:ext>
            </a:extLst>
          </p:cNvPr>
          <p:cNvPicPr>
            <a:picLocks noGrp="1" noChangeAspect="1"/>
          </p:cNvPicPr>
          <p:nvPr>
            <p:ph idx="1"/>
          </p:nvPr>
        </p:nvPicPr>
        <p:blipFill>
          <a:blip r:embed="rId2"/>
          <a:stretch>
            <a:fillRect/>
          </a:stretch>
        </p:blipFill>
        <p:spPr>
          <a:xfrm>
            <a:off x="4034971" y="1300371"/>
            <a:ext cx="3820886" cy="5573323"/>
          </a:xfrm>
          <a:prstGeom prst="rect">
            <a:avLst/>
          </a:prstGeom>
        </p:spPr>
      </p:pic>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57</a:t>
            </a:fld>
            <a:endParaRPr lang="en-US"/>
          </a:p>
        </p:txBody>
      </p:sp>
    </p:spTree>
    <p:extLst>
      <p:ext uri="{BB962C8B-B14F-4D97-AF65-F5344CB8AC3E}">
        <p14:creationId xmlns:p14="http://schemas.microsoft.com/office/powerpoint/2010/main" val="2453554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58</a:t>
            </a:fld>
            <a:endParaRPr lang="en-US"/>
          </a:p>
        </p:txBody>
      </p:sp>
      <p:pic>
        <p:nvPicPr>
          <p:cNvPr id="8" name="Picture 7">
            <a:extLst>
              <a:ext uri="{FF2B5EF4-FFF2-40B4-BE49-F238E27FC236}">
                <a16:creationId xmlns:a16="http://schemas.microsoft.com/office/drawing/2014/main" id="{0FC4B8B2-E82B-E9C5-0F05-333E789B17CF}"/>
              </a:ext>
            </a:extLst>
          </p:cNvPr>
          <p:cNvPicPr>
            <a:picLocks noChangeAspect="1"/>
          </p:cNvPicPr>
          <p:nvPr/>
        </p:nvPicPr>
        <p:blipFill>
          <a:blip r:embed="rId2"/>
          <a:stretch>
            <a:fillRect/>
          </a:stretch>
        </p:blipFill>
        <p:spPr>
          <a:xfrm>
            <a:off x="3261674" y="1875631"/>
            <a:ext cx="5668652" cy="4295775"/>
          </a:xfrm>
          <a:prstGeom prst="rect">
            <a:avLst/>
          </a:prstGeom>
        </p:spPr>
      </p:pic>
    </p:spTree>
    <p:extLst>
      <p:ext uri="{BB962C8B-B14F-4D97-AF65-F5344CB8AC3E}">
        <p14:creationId xmlns:p14="http://schemas.microsoft.com/office/powerpoint/2010/main" val="28947839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59</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60</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61</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62</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63</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64</a:t>
            </a:fld>
            <a:endParaRPr lang="en-US"/>
          </a:p>
        </p:txBody>
      </p:sp>
    </p:spTree>
    <p:extLst>
      <p:ext uri="{BB962C8B-B14F-4D97-AF65-F5344CB8AC3E}">
        <p14:creationId xmlns:p14="http://schemas.microsoft.com/office/powerpoint/2010/main" val="2999716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r>
              <a:rPr lang="en-SG" sz="2200" b="0">
                <a:effectLst/>
                <a:latin typeface="Arial" panose="020B0604020202020204" pitchFamily="34" charset="0"/>
                <a:cs typeface="Arial" panose="020B0604020202020204" pitchFamily="34" charset="0"/>
              </a:rPr>
              <a:t>Age model</a:t>
            </a:r>
          </a:p>
          <a:p>
            <a:pPr lvl="1">
              <a:buFont typeface="Wingdings" pitchFamily="2" charset="2"/>
              <a:buChar char="Ø"/>
            </a:pPr>
            <a:r>
              <a:rPr lang="en-SG" sz="2200" b="0">
                <a:effectLst/>
                <a:latin typeface="Arial" panose="020B0604020202020204" pitchFamily="34" charset="0"/>
                <a:cs typeface="Arial" panose="020B0604020202020204" pitchFamily="34" charset="0"/>
              </a:rPr>
              <a:t>The model's performance is limited, with an accuracy of only 0.6. This is primarily due to the inherent difficulty of accurately determining age from facial features alone. Age perception is subjective, as individuals can appear significantly older or younger than their chronological age, making it a challenging task for the model.</a:t>
            </a:r>
          </a:p>
          <a:p>
            <a:r>
              <a:rPr lang="en-SG" sz="2200" b="0">
                <a:effectLst/>
                <a:latin typeface="Arial" panose="020B0604020202020204" pitchFamily="34" charset="0"/>
                <a:cs typeface="Arial" panose="020B0604020202020204" pitchFamily="34" charset="0"/>
              </a:rPr>
              <a:t>Gender and Race model </a:t>
            </a:r>
          </a:p>
          <a:p>
            <a:pPr lvl="1">
              <a:buFont typeface="Wingdings" pitchFamily="2" charset="2"/>
              <a:buChar char="Ø"/>
            </a:pPr>
            <a:r>
              <a:rPr lang="en-SG" sz="2200" b="0">
                <a:effectLst/>
                <a:latin typeface="Arial" panose="020B0604020202020204" pitchFamily="34" charset="0"/>
                <a:cs typeface="Arial" panose="020B0604020202020204" pitchFamily="34" charset="0"/>
              </a:rPr>
              <a:t>While the model performs well in classifying gender and race, there's a potential risk of inaccurate predictions for both categories based on facial features alone. Similar to age estimation, facial appearance can differ significantly from a person's actual gender and race.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65</a:t>
            </a:fld>
            <a:endParaRPr lang="en-US"/>
          </a:p>
        </p:txBody>
      </p:sp>
    </p:spTree>
    <p:extLst>
      <p:ext uri="{BB962C8B-B14F-4D97-AF65-F5344CB8AC3E}">
        <p14:creationId xmlns:p14="http://schemas.microsoft.com/office/powerpoint/2010/main" val="4093848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Given the limitations outlined above, banks may need to maintain additional customer data to align with the demographic appearance rather than the actual demographic in the customer profile. </a:t>
            </a:r>
          </a:p>
          <a:p>
            <a:r>
              <a:rPr lang="en-SG" sz="2200" b="0" dirty="0">
                <a:effectLst/>
                <a:latin typeface="Arial" panose="020B0604020202020204" pitchFamily="34" charset="0"/>
                <a:cs typeface="Arial" panose="020B0604020202020204" pitchFamily="34" charset="0"/>
              </a:rPr>
              <a:t>For instance, if a 30-year-old customer appears to be 20 years old, the system should be capable of recognizing them as having an appearance age of 20 years old after several detections. </a:t>
            </a:r>
          </a:p>
          <a:p>
            <a:r>
              <a:rPr lang="en-SG" sz="2200" b="0" dirty="0">
                <a:effectLst/>
                <a:latin typeface="Arial" panose="020B0604020202020204" pitchFamily="34" charset="0"/>
                <a:cs typeface="Arial" panose="020B0604020202020204" pitchFamily="34" charset="0"/>
              </a:rPr>
              <a:t>This approach would address the issue of appearance not matching the customer's actual profile.</a:t>
            </a: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66</a:t>
            </a:fld>
            <a:endParaRPr lang="en-US"/>
          </a:p>
        </p:txBody>
      </p:sp>
    </p:spTree>
    <p:extLst>
      <p:ext uri="{BB962C8B-B14F-4D97-AF65-F5344CB8AC3E}">
        <p14:creationId xmlns:p14="http://schemas.microsoft.com/office/powerpoint/2010/main" val="3712827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a:effectLst/>
                <a:latin typeface="Arial" panose="020B0604020202020204" pitchFamily="34" charset="0"/>
                <a:cs typeface="Arial" panose="020B0604020202020204" pitchFamily="34" charset="0"/>
              </a:rPr>
              <a:t>The models effectively tackle the problem statement by enhancing ATM security. They assist in identifying suspicious cash withdrawals through face detection, where the individual withdrawing cash does not match the cardholder's profile. This introduces an additional layer of security for ATM customers, instilling greater trust and confidence in the bank's ATM services.</a:t>
            </a:r>
          </a:p>
          <a:p>
            <a:endParaRPr lang="en-US" sz="22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67</a:t>
            </a:fld>
            <a:endParaRPr lang="en-US"/>
          </a:p>
        </p:txBody>
      </p:sp>
    </p:spTree>
    <p:extLst>
      <p:ext uri="{BB962C8B-B14F-4D97-AF65-F5344CB8AC3E}">
        <p14:creationId xmlns:p14="http://schemas.microsoft.com/office/powerpoint/2010/main" val="27736090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68</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69</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1835</TotalTime>
  <Words>1370</Words>
  <Application>Microsoft Macintosh PowerPoint</Application>
  <PresentationFormat>Widescreen</PresentationFormat>
  <Paragraphs>303</Paragraphs>
  <Slides>69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Söhne</vt:lpstr>
      <vt:lpstr>Aptos</vt:lpstr>
      <vt:lpstr>Aptos Display</vt:lpstr>
      <vt:lpstr>Arial</vt:lpstr>
      <vt:lpstr>Calibri</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Modelling process</vt:lpstr>
      <vt:lpstr>Machine learning models</vt:lpstr>
      <vt:lpstr>Machine learning models</vt:lpstr>
      <vt:lpstr>Gender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Proportion of misclassified gender based on age group</vt:lpstr>
      <vt:lpstr>Machine learning models</vt:lpstr>
      <vt:lpstr>Race Classificationmodel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Machine learning models</vt:lpstr>
      <vt:lpstr>Age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25</cp:revision>
  <dcterms:created xsi:type="dcterms:W3CDTF">2024-04-28T12:22:54Z</dcterms:created>
  <dcterms:modified xsi:type="dcterms:W3CDTF">2024-05-04T15:36:49Z</dcterms:modified>
  <cp:category/>
</cp:coreProperties>
</file>